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6" r:id="rId13"/>
    <p:sldId id="268" r:id="rId14"/>
    <p:sldId id="267" r:id="rId15"/>
  </p:sldIdLst>
  <p:sldSz cx="14630400" cy="8229600"/>
  <p:notesSz cx="8229600" cy="146304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Bitter Medium" charset="0"/>
      <p:regular r:id="rId21"/>
    </p:embeddedFont>
    <p:embeddedFont>
      <p:font typeface="Open Sans" charset="0"/>
      <p:regular r:id="rId22"/>
    </p:embeddedFont>
    <p:embeddedFont>
      <p:font typeface="Barlow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>
      <p:cViewPr>
        <p:scale>
          <a:sx n="83" d="100"/>
          <a:sy n="83" d="100"/>
        </p:scale>
        <p:origin x="-72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4CE3-8514-4942-B96E-31F801BC530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4D70-E40E-42A2-B16C-AEBBED494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4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901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Welcome To Expo Students!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our expo, students! Get ready to explore our interactive web experience and learn about our amazing team.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0301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085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Ancient Mathematics: The Abacus System and Its Modern Relevance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385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abacus is a calculating tool used in ancient civilizations, still relevant in modern education and mathematics. It teaches fundamental arithmetic skills and provides a visual representation of numbers.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 for Joining Us Today!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taking the time to learn about our team and our interactive web experience. We hope you enjoyed the expo!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1251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8150"/>
            <a:ext cx="12278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Meet V.Shakthi Ganesh Raja: Front-end Developer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70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908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Shakthi is responsible for the visual elements of the website, including the layout, design, and user interface. He ensures that the website is visually appealing and easy to navigate.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4887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9022"/>
            <a:ext cx="7422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Meet K.Aarya: UI/UX Designer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9796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9175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Aarya is responsible for the user experience of the website, including the layout, navigation, and usability. He creates a seamless and engaging user experience.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492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Meet S.Selva Kumar :            Back-end Developer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462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Selva is responsible for the functionality of the website, including the database, server-side logic, and API integrations. He ensures that the website runs smoothly and efficiently.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3734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10382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chemeClr val="bg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Amazing Student Development Team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team is dedicated to creating the best possible online experience for you. We work together to bring you innovative web applications and engaging content.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combine our unique skills to develop dynamic webpages that are both visually appealing and easy to use. Get ready to meet our talented individuals!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5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Shapes, Dimensions, and Digital Concepts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fundamental concepts in geometry, data visualization, and digital technology</a:t>
            </a:r>
            <a:r>
              <a:rPr lang="en-US" sz="1900" dirty="0" smtClean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</a:t>
            </a:r>
            <a:endParaRPr lang="en-US" sz="2000" dirty="0" smtClean="0"/>
          </a:p>
          <a:p>
            <a:r>
              <a:rPr lang="en-US" sz="2000" b="1" dirty="0" smtClean="0"/>
              <a:t>Welcome To Expo Students!</a:t>
            </a:r>
          </a:p>
          <a:p>
            <a:r>
              <a:rPr lang="en-US" sz="2000" dirty="0" smtClean="0"/>
              <a:t>Welcome to our expo, students! Get ready to explore our interactive web experience and learn about our amazing team.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 smtClean="0">
              <a:solidFill>
                <a:srgbClr val="000000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Websites and Webpages: Definitions and Real-world Examples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Website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collection of interconnected webpages, accessible through a unique domain name.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372695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Webpage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5372695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single, standalone document on the internet, often part of a larger website.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881354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881354" y="47003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Facebook, Amazon, Google, Wikipedia.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144" y="610553"/>
            <a:ext cx="7595711" cy="1843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Exploring Data Visualization: Graphs, Charts, and Their Applications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4144" y="3034546"/>
            <a:ext cx="497681" cy="497681"/>
          </a:xfrm>
          <a:prstGeom prst="roundRect">
            <a:avLst>
              <a:gd name="adj" fmla="val 66673"/>
            </a:avLst>
          </a:prstGeom>
          <a:solidFill>
            <a:srgbClr val="5CC97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9167" y="3135868"/>
            <a:ext cx="1275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92925" y="3034546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 Graph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92925" y="347436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Shows trends over time.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4144" y="4298156"/>
            <a:ext cx="497681" cy="497681"/>
          </a:xfrm>
          <a:prstGeom prst="roundRect">
            <a:avLst>
              <a:gd name="adj" fmla="val 66673"/>
            </a:avLst>
          </a:prstGeom>
          <a:solidFill>
            <a:srgbClr val="5CC97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0951" y="4399478"/>
            <a:ext cx="16394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492925" y="4298156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Bar Graph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492925" y="473797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Compares discrete categories.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4144" y="5561767"/>
            <a:ext cx="497681" cy="497681"/>
          </a:xfrm>
          <a:prstGeom prst="roundRect">
            <a:avLst>
              <a:gd name="adj" fmla="val 66673"/>
            </a:avLst>
          </a:prstGeom>
          <a:solidFill>
            <a:srgbClr val="5CC97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6665" y="5663089"/>
            <a:ext cx="17264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92925" y="5561767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Histogram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92925" y="600158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the frequency of data points.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4144" y="6825377"/>
            <a:ext cx="497681" cy="497681"/>
          </a:xfrm>
          <a:prstGeom prst="roundRect">
            <a:avLst>
              <a:gd name="adj" fmla="val 66673"/>
            </a:avLst>
          </a:prstGeom>
          <a:solidFill>
            <a:srgbClr val="5CC97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9641" y="6926699"/>
            <a:ext cx="16656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492925" y="6825377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Pie Chart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492925" y="7265194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Illustrates parts of a whole.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1698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Mathematical Functions: Linear and Quadratic Equations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5056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Equation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50953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straight line, represented by y = mx + c.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5056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Quadratic Equation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50953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parabola, represented by y = ax² + bx + c.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447" y="3117294"/>
            <a:ext cx="11660862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Two-Dimensional Shapes: Manual Drawing Techniques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47" y="3991570"/>
            <a:ext cx="1022033" cy="12264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4065" y="4195882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Freehand Drawing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44065" y="4602480"/>
            <a:ext cx="1187088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a pencil and ruler.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47" y="5218033"/>
            <a:ext cx="1022033" cy="12264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4065" y="5422344"/>
            <a:ext cx="289059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Compass and Straightedge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44065" y="5828943"/>
            <a:ext cx="1187088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precise geometric constructions.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47" y="6444496"/>
            <a:ext cx="1022033" cy="12264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4065" y="6648807"/>
            <a:ext cx="245637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Templates and Stencils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44065" y="7055406"/>
            <a:ext cx="1187088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create consistent shapes.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447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Systematic Approaches to Drawing 2D Shapes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8636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D8AFF8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32863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Grid Paper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19463" y="377737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Helps maintain proportions.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4321" y="441924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D8AFF8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748" y="4419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Geometric Software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89748" y="491025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precise tools and shapes.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605" y="555212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D8AFF8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60032" y="5552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Construction Lines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160032" y="604313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Guides for constructing complex shapes.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628055"/>
            <a:ext cx="13038058" cy="1263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Polynomials: Understanding Complex Mathematical Expressions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58" y="2346722"/>
            <a:ext cx="1613416" cy="12711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071" y="2911197"/>
            <a:ext cx="122992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9684" y="2574131"/>
            <a:ext cx="1344097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Monomial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89684" y="3026450"/>
            <a:ext cx="134409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single term.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9067" y="3630930"/>
            <a:ext cx="8858369" cy="15240"/>
          </a:xfrm>
          <a:prstGeom prst="roundRect">
            <a:avLst>
              <a:gd name="adj" fmla="val 2239248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10" y="3674626"/>
            <a:ext cx="3226832" cy="12711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568" y="4082653"/>
            <a:ext cx="158115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6451" y="3902035"/>
            <a:ext cx="109501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Binomial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96451" y="4354354"/>
            <a:ext cx="1095018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 terms.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835" y="4958834"/>
            <a:ext cx="8051602" cy="15240"/>
          </a:xfrm>
          <a:prstGeom prst="roundRect">
            <a:avLst>
              <a:gd name="adj" fmla="val 2239248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42" y="5002530"/>
            <a:ext cx="4840367" cy="12711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282" y="5410557"/>
            <a:ext cx="166568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3219" y="5229939"/>
            <a:ext cx="1265634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Trinomial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703219" y="5682258"/>
            <a:ext cx="126563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Three terms.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602" y="6286738"/>
            <a:ext cx="7244834" cy="15240"/>
          </a:xfrm>
          <a:prstGeom prst="roundRect">
            <a:avLst>
              <a:gd name="adj" fmla="val 2239248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6330434"/>
            <a:ext cx="6453783" cy="127111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5140" y="6738461"/>
            <a:ext cx="160734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867" y="6557843"/>
            <a:ext cx="133469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Polynomial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509867" y="7010162"/>
            <a:ext cx="1334691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Many terms.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58</TotalTime>
  <Words>550</Words>
  <Application>Microsoft Office PowerPoint</Application>
  <PresentationFormat>Custom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Spline Sans Bold</vt:lpstr>
      <vt:lpstr>Bitter Medium</vt:lpstr>
      <vt:lpstr>Open Sans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6</cp:revision>
  <dcterms:created xsi:type="dcterms:W3CDTF">2025-02-21T08:30:14Z</dcterms:created>
  <dcterms:modified xsi:type="dcterms:W3CDTF">2025-02-21T09:44:47Z</dcterms:modified>
</cp:coreProperties>
</file>